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47" r:id="rId2"/>
    <p:sldId id="1358" r:id="rId3"/>
    <p:sldId id="1359" r:id="rId4"/>
    <p:sldId id="13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378. JESUH TANGTHU      HONG GEN DIH IN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Tell Me the Stories of Jesus</a:t>
            </a:r>
          </a:p>
          <a:p>
            <a:r>
              <a:rPr lang="en-US" sz="1500" dirty="0"/>
              <a:t>Luka 7:22</a:t>
            </a:r>
          </a:p>
          <a:p>
            <a:r>
              <a:rPr lang="en-US" sz="1500" dirty="0"/>
              <a:t>William Henry Parker, 1845-1929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73094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96204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1943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“Hosanna” ci-in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57421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157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378. JESUH TANGTHU      HONG GEN DIH IN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2018-12-15T06:21:50Z</dcterms:modified>
</cp:coreProperties>
</file>